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10" r:id="rId5"/>
    <p:sldMasterId id="2147483722" r:id="rId6"/>
  </p:sldMasterIdLst>
  <p:notesMasterIdLst>
    <p:notesMasterId r:id="rId33"/>
  </p:notesMasterIdLst>
  <p:sldIdLst>
    <p:sldId id="256" r:id="rId7"/>
    <p:sldId id="258" r:id="rId8"/>
    <p:sldId id="269" r:id="rId9"/>
    <p:sldId id="270" r:id="rId10"/>
    <p:sldId id="271" r:id="rId11"/>
    <p:sldId id="272" r:id="rId12"/>
    <p:sldId id="273" r:id="rId13"/>
    <p:sldId id="257" r:id="rId14"/>
    <p:sldId id="320" r:id="rId15"/>
    <p:sldId id="326" r:id="rId16"/>
    <p:sldId id="327" r:id="rId17"/>
    <p:sldId id="300" r:id="rId18"/>
    <p:sldId id="301" r:id="rId19"/>
    <p:sldId id="302" r:id="rId20"/>
    <p:sldId id="307" r:id="rId21"/>
    <p:sldId id="308" r:id="rId22"/>
    <p:sldId id="309" r:id="rId23"/>
    <p:sldId id="306" r:id="rId24"/>
    <p:sldId id="328" r:id="rId25"/>
    <p:sldId id="321" r:id="rId26"/>
    <p:sldId id="280" r:id="rId27"/>
    <p:sldId id="316" r:id="rId28"/>
    <p:sldId id="317" r:id="rId29"/>
    <p:sldId id="318" r:id="rId30"/>
    <p:sldId id="295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5168" autoAdjust="0"/>
  </p:normalViewPr>
  <p:slideViewPr>
    <p:cSldViewPr snapToGrid="0">
      <p:cViewPr varScale="1">
        <p:scale>
          <a:sx n="95" d="100"/>
          <a:sy n="95" d="100"/>
        </p:scale>
        <p:origin x="1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17225D6-DAF7-4391-ADDE-FB0502B6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DA477-DA26-457D-98E5-19B5D58AD274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7C77720-6492-457F-BF52-0B0025D3A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C86BE6C-41EB-45C7-824E-FE96B349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6FBEE-B157-4248-B01E-7DF5B9511FE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5228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806A01B-4AA4-441E-AFB4-A9C14AFE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760D-ADA2-4290-82C0-988DC0EB58DA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17FBD5B-8A8A-4FA7-84E6-FBBC4E5C7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139F822-0B24-4507-82DA-B4C26B98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26E65-32C5-469F-B9E7-BEC2BDB3DA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0465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74AE50B-0B78-40A8-A97E-37D2FDE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3E1C3-324F-4718-93B8-F83DD54A3417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EF8A531-0BA3-4D03-AA3A-025C46AE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7250D81-6788-4651-B4AF-A19DA8F8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6E84A-B803-4D99-A228-D0CC60CC087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98259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C7E358C5-39E4-463A-9DEE-F00680D73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02D-D6F2-413B-9CBB-4D1AB5FF631C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E35E5648-EFB9-4C98-9C68-E4E988D5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0B2E9F8-942E-4E81-BF72-731DD70F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5476E-7913-4750-A008-96F43B884B8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17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F64D374F-2E9A-4392-8151-D84EF12E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574F5-EE86-4EFC-BE6F-DD6572B5EAEF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7629A66D-DD0F-4F20-8743-83B0FA11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569C19A-BA61-449A-AAF4-A28CBD57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F7C77-21C1-4698-B5B2-43CCC76754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94495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B2B2B04C-3146-4394-A9A5-CADBCA06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F5B60-1DAD-4184-98D7-A4A6AC0463B1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10A3F93F-B70A-4D98-9B66-F77CC100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25C533E0-D3D1-47FC-94BB-37868A72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FA04A-A683-4E09-9021-61C400D7BF4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56200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92EE5346-47B1-43C3-B387-45A9F57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31E5-DEE6-4390-A8AA-2C86EBE101EC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FA188FEB-C91D-4751-ADF1-6AF793F01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B6F5A85B-6B3A-4838-8D5E-C4054FED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2E61C-B163-4179-AEC7-2442737FEEE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02520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1F65B32F-D900-4B9D-B01B-6FF689AA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71B9C-F680-4490-BBF3-83B4053A7D82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A0402A00-6BD8-4BB8-A09C-B70C5792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0C456B8-879B-455F-BE01-BFA6C8C4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649BD-A005-4E04-9C8C-5C479158CE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02465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E97D34B-F46C-49BA-B8D8-0E9BCC2A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19123-7401-4462-AAE7-443B03B8F2B8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9C2B96E1-71ED-4F39-B0B8-D8BE646A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571FD60-EC1B-432D-9C8C-D289ED6A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CF131-D2A7-433E-83FD-782C58C2F3E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42206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62CDC55-1F67-4257-AE19-023519634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EED70-6963-44B2-9AB6-E6A770A888B3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99965A4-26F5-455B-92E9-10F2D411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02D870F-A918-450E-9517-1F2E8671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4CE69-8B83-484E-AE81-E0F27A643FD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78690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B6FB12C-8359-4D28-A9BB-E4D1ACB5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9020F-E810-45E0-9F69-FCA453075D22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DD0815C-F2AF-47F2-858C-572BEC9B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69A395B-565E-47CE-BCA5-7E25443C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CEE3B-FD8C-49C5-9EF5-5F389458D3A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48859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>
            <a:extLst>
              <a:ext uri="{FF2B5EF4-FFF2-40B4-BE49-F238E27FC236}">
                <a16:creationId xmlns:a16="http://schemas.microsoft.com/office/drawing/2014/main" id="{2E5483DA-D9FE-4738-A030-061F0347E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3075" name="2 Marcador de texto">
            <a:extLst>
              <a:ext uri="{FF2B5EF4-FFF2-40B4-BE49-F238E27FC236}">
                <a16:creationId xmlns:a16="http://schemas.microsoft.com/office/drawing/2014/main" id="{18F15ACD-E0F2-4E10-A1A4-090237741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4C1F12D-E671-43B9-8339-0C1AD861C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B776C87-37F7-491F-B231-092C2563A7FF}" type="datetimeFigureOut">
              <a:rPr lang="es-ES"/>
              <a:pPr>
                <a:defRPr/>
              </a:pPr>
              <a:t>17/2/24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2E1F40F-1893-4BB5-8FC4-EDCBBD043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1139E40-FB9B-4938-9773-3C6D0038D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8BA03D3-7457-4D9B-AAB5-1D8759304447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97F74E-ABD2-43E2-BBA7-1E5C4BB82F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0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microsoft.com/office/2007/relationships/hdphoto" Target="../media/hdphoto3.wdp"/><Relationship Id="rId4" Type="http://schemas.openxmlformats.org/officeDocument/2006/relationships/image" Target="../media/image85.png"/><Relationship Id="rId9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audio" Target="../media/audio3.wav"/><Relationship Id="rId9" Type="http://schemas.openxmlformats.org/officeDocument/2006/relationships/image" Target="../media/image93.png"/><Relationship Id="rId1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0.png"/><Relationship Id="rId5" Type="http://schemas.openxmlformats.org/officeDocument/2006/relationships/image" Target="../media/image99.emf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10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5" Type="http://schemas.openxmlformats.org/officeDocument/2006/relationships/image" Target="../media/image96.png"/><Relationship Id="rId10" Type="http://schemas.openxmlformats.org/officeDocument/2006/relationships/audio" Target="../media/audio3.wav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10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5" Type="http://schemas.openxmlformats.org/officeDocument/2006/relationships/image" Target="../media/image96.png"/><Relationship Id="rId10" Type="http://schemas.openxmlformats.org/officeDocument/2006/relationships/audio" Target="../media/audio3.wav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10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5" Type="http://schemas.openxmlformats.org/officeDocument/2006/relationships/image" Target="../media/image96.png"/><Relationship Id="rId10" Type="http://schemas.openxmlformats.org/officeDocument/2006/relationships/audio" Target="../media/audio3.wav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10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5" Type="http://schemas.openxmlformats.org/officeDocument/2006/relationships/image" Target="../media/image96.png"/><Relationship Id="rId10" Type="http://schemas.openxmlformats.org/officeDocument/2006/relationships/audio" Target="../media/audio3.wav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microsoft.com/office/2007/relationships/hdphoto" Target="../media/hdphoto4.wdp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109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9" Type="http://schemas.openxmlformats.org/officeDocument/2006/relationships/image" Target="../media/image43.png"/><Relationship Id="rId21" Type="http://schemas.openxmlformats.org/officeDocument/2006/relationships/image" Target="../media/image29.png"/><Relationship Id="rId34" Type="http://schemas.openxmlformats.org/officeDocument/2006/relationships/slide" Target="slide7.xml"/><Relationship Id="rId42" Type="http://schemas.openxmlformats.org/officeDocument/2006/relationships/image" Target="../media/image4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5.png"/><Relationship Id="rId41" Type="http://schemas.openxmlformats.org/officeDocument/2006/relationships/slide" Target="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24" Type="http://schemas.openxmlformats.org/officeDocument/2006/relationships/image" Target="../media/image31.png"/><Relationship Id="rId32" Type="http://schemas.openxmlformats.org/officeDocument/2006/relationships/image" Target="../media/image38.png"/><Relationship Id="rId37" Type="http://schemas.openxmlformats.org/officeDocument/2006/relationships/image" Target="../media/image42.png"/><Relationship Id="rId40" Type="http://schemas.openxmlformats.org/officeDocument/2006/relationships/image" Target="../media/image44.gif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28" Type="http://schemas.openxmlformats.org/officeDocument/2006/relationships/slide" Target="slide3.xml"/><Relationship Id="rId36" Type="http://schemas.openxmlformats.org/officeDocument/2006/relationships/image" Target="../media/image41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31" Type="http://schemas.openxmlformats.org/officeDocument/2006/relationships/image" Target="../media/image37.png"/><Relationship Id="rId44" Type="http://schemas.openxmlformats.org/officeDocument/2006/relationships/image" Target="../media/image47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22" Type="http://schemas.openxmlformats.org/officeDocument/2006/relationships/slide" Target="slide4.xml"/><Relationship Id="rId27" Type="http://schemas.openxmlformats.org/officeDocument/2006/relationships/image" Target="../media/image34.png"/><Relationship Id="rId30" Type="http://schemas.openxmlformats.org/officeDocument/2006/relationships/image" Target="../media/image36.png"/><Relationship Id="rId35" Type="http://schemas.openxmlformats.org/officeDocument/2006/relationships/image" Target="../media/image40.png"/><Relationship Id="rId43" Type="http://schemas.openxmlformats.org/officeDocument/2006/relationships/image" Target="../media/image46.png"/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2.png"/><Relationship Id="rId33" Type="http://schemas.openxmlformats.org/officeDocument/2006/relationships/image" Target="../media/image39.png"/><Relationship Id="rId38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5.gif"/><Relationship Id="rId5" Type="http://schemas.openxmlformats.org/officeDocument/2006/relationships/image" Target="../media/image114.gif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21.png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svg"/><Relationship Id="rId17" Type="http://schemas.openxmlformats.org/officeDocument/2006/relationships/image" Target="../media/image1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1.sv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svg"/><Relationship Id="rId4" Type="http://schemas.openxmlformats.org/officeDocument/2006/relationships/image" Target="../media/image129.sv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6.gif"/><Relationship Id="rId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2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6.png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5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.png"/><Relationship Id="rId18" Type="http://schemas.openxmlformats.org/officeDocument/2006/relationships/image" Target="../media/image67.png"/><Relationship Id="rId3" Type="http://schemas.microsoft.com/office/2007/relationships/media" Target="../media/media3.mp3"/><Relationship Id="rId21" Type="http://schemas.openxmlformats.org/officeDocument/2006/relationships/image" Target="../media/image69.png"/><Relationship Id="rId7" Type="http://schemas.openxmlformats.org/officeDocument/2006/relationships/audio" Target="../media/audio2.wav"/><Relationship Id="rId12" Type="http://schemas.openxmlformats.org/officeDocument/2006/relationships/image" Target="../media/image54.png"/><Relationship Id="rId17" Type="http://schemas.openxmlformats.org/officeDocument/2006/relationships/image" Target="../media/image66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4.png"/><Relationship Id="rId10" Type="http://schemas.openxmlformats.org/officeDocument/2006/relationships/image" Target="../media/image50.png"/><Relationship Id="rId19" Type="http://schemas.openxmlformats.org/officeDocument/2006/relationships/image" Target="../media/image68.png"/><Relationship Id="rId4" Type="http://schemas.openxmlformats.org/officeDocument/2006/relationships/audio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1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70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gi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gif"/><Relationship Id="rId5" Type="http://schemas.openxmlformats.org/officeDocument/2006/relationships/image" Target="../media/image75.png"/><Relationship Id="rId4" Type="http://schemas.openxmlformats.org/officeDocument/2006/relationships/image" Target="../media/image74.gif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5" Type="http://schemas.microsoft.com/office/2007/relationships/hdphoto" Target="../media/hdphoto3.wdp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52984" y="3383858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Trò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chơi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4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trắc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nghiệm</a:t>
            </a:r>
            <a:endParaRPr lang="en-US" sz="2800" b="1" dirty="0">
              <a:solidFill>
                <a:srgbClr val="00A0E9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00A0E9"/>
                </a:solidFill>
                <a:latin typeface="+mj-lt"/>
              </a:rPr>
              <a:t>Ở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10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giây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đưa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ra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 err="1">
                  <a:solidFill>
                    <a:prstClr val="white"/>
                  </a:solidFill>
                  <a:latin typeface="+mj-lt"/>
                </a:rPr>
                <a:t>Đúng</a:t>
              </a:r>
              <a:endParaRPr lang="en-US" sz="3600" b="1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>
                  <a:solidFill>
                    <a:prstClr val="white"/>
                  </a:solidFill>
                  <a:latin typeface="+mj-lt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2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Cảm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ơn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chọn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vòng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cổ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tớ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bạn nam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82B0E7-7D7D-4536-A546-1800A21F3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865" y="2983527"/>
            <a:ext cx="6127011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http://inmannews.wpengine.netdna-cdn.com/files/imagefield/shutterstock_96320885_WOOD_FLOOR_AND_GREEN_WALL.jpg">
            <a:extLst>
              <a:ext uri="{FF2B5EF4-FFF2-40B4-BE49-F238E27FC236}">
                <a16:creationId xmlns:a16="http://schemas.microsoft.com/office/drawing/2014/main" id="{BA3875C1-10A4-40A8-BE29-CE61BA7BF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Redondear rectángulo de esquina del mismo lado">
            <a:extLst>
              <a:ext uri="{FF2B5EF4-FFF2-40B4-BE49-F238E27FC236}">
                <a16:creationId xmlns:a16="http://schemas.microsoft.com/office/drawing/2014/main" id="{944908CB-F410-4F63-A65F-DCDD9BBB7B2B}"/>
              </a:ext>
            </a:extLst>
          </p:cNvPr>
          <p:cNvSpPr/>
          <p:nvPr/>
        </p:nvSpPr>
        <p:spPr>
          <a:xfrm>
            <a:off x="4367213" y="1916113"/>
            <a:ext cx="3265487" cy="216058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Rectángulo">
            <a:extLst>
              <a:ext uri="{FF2B5EF4-FFF2-40B4-BE49-F238E27FC236}">
                <a16:creationId xmlns:a16="http://schemas.microsoft.com/office/drawing/2014/main" id="{0424652D-2740-4900-91DF-429A19A9719B}"/>
              </a:ext>
            </a:extLst>
          </p:cNvPr>
          <p:cNvSpPr/>
          <p:nvPr/>
        </p:nvSpPr>
        <p:spPr>
          <a:xfrm>
            <a:off x="7632172" y="3429000"/>
            <a:ext cx="4559829" cy="6480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1861EB08-9CF7-4E94-BD40-44506A2959A1}"/>
              </a:ext>
            </a:extLst>
          </p:cNvPr>
          <p:cNvSpPr/>
          <p:nvPr/>
        </p:nvSpPr>
        <p:spPr>
          <a:xfrm>
            <a:off x="-43289" y="3375945"/>
            <a:ext cx="4411097" cy="6480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www.clker.com/cliparts/m/2/C/2/3/q/angry-black-cat-md.png">
            <a:extLst>
              <a:ext uri="{FF2B5EF4-FFF2-40B4-BE49-F238E27FC236}">
                <a16:creationId xmlns:a16="http://schemas.microsoft.com/office/drawing/2014/main" id="{645ABBC9-584C-4A19-8687-A9620CFA7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9473" y="336980"/>
            <a:ext cx="2384008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F2689D-ED8C-48AF-9439-5F086F24E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5734050"/>
            <a:ext cx="2106613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xplosion 1 3">
            <a:extLst>
              <a:ext uri="{FF2B5EF4-FFF2-40B4-BE49-F238E27FC236}">
                <a16:creationId xmlns:a16="http://schemas.microsoft.com/office/drawing/2014/main" id="{834B0AE1-C0F1-4A77-953C-D626544F0A2D}"/>
              </a:ext>
            </a:extLst>
          </p:cNvPr>
          <p:cNvSpPr/>
          <p:nvPr/>
        </p:nvSpPr>
        <p:spPr>
          <a:xfrm>
            <a:off x="3189288" y="336550"/>
            <a:ext cx="5621337" cy="4540250"/>
          </a:xfrm>
          <a:prstGeom prst="irregularSeal1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2F0B9-8B9D-49BA-AD60-5974172A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1916113"/>
            <a:ext cx="41036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FE5B1-14F6-4EB9-8ECE-6D748988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-635000"/>
            <a:ext cx="41989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32 Imagen">
            <a:extLst>
              <a:ext uri="{FF2B5EF4-FFF2-40B4-BE49-F238E27FC236}">
                <a16:creationId xmlns:a16="http://schemas.microsoft.com/office/drawing/2014/main" id="{A5C466AA-8F31-473B-A446-8B1F945D5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392238" y="2600325"/>
            <a:ext cx="3354387" cy="319563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A67176-65E9-4059-B622-8E56C4411F04}"/>
              </a:ext>
            </a:extLst>
          </p:cNvPr>
          <p:cNvSpPr/>
          <p:nvPr/>
        </p:nvSpPr>
        <p:spPr>
          <a:xfrm>
            <a:off x="3244637" y="471522"/>
            <a:ext cx="54361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Tom and jerry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Tính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93427F53-A11A-4C0B-B268-B46DD1257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598AD110-6918-49C1-B69F-F5E81F6D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F7A1A4-2CB6-4331-9F6C-6B175AF58EFD}"/>
              </a:ext>
            </a:extLst>
          </p:cNvPr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518D00-0B43-424E-89D3-A559576A9A97}"/>
              </a:ext>
            </a:extLst>
          </p:cNvPr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>
            <a:extLst>
              <a:ext uri="{FF2B5EF4-FFF2-40B4-BE49-F238E27FC236}">
                <a16:creationId xmlns:a16="http://schemas.microsoft.com/office/drawing/2014/main" id="{B6251BAA-E56D-49B6-B815-3A37DEEF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BC128C18-1AC1-42DC-A8BA-0F6563544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id="{CE70A277-5C05-478E-9566-BB706703F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77ECD2-59E4-4B03-BDE2-569CBF52BD03}"/>
              </a:ext>
            </a:extLst>
          </p:cNvPr>
          <p:cNvCxnSpPr/>
          <p:nvPr/>
        </p:nvCxnSpPr>
        <p:spPr bwMode="auto">
          <a:xfrm>
            <a:off x="4854575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6327775" y="2179638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85950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Tính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71DA03E4-C8CD-4633-94AE-9D42ACF0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9017A342-2928-4CCB-8E0D-984521FA5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E28DAD-EC61-4438-9A17-817439D814CF}"/>
              </a:ext>
            </a:extLst>
          </p:cNvPr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6A6A5A3-3916-4B88-87C8-067647695AEC}"/>
              </a:ext>
            </a:extLst>
          </p:cNvPr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>
            <a:extLst>
              <a:ext uri="{FF2B5EF4-FFF2-40B4-BE49-F238E27FC236}">
                <a16:creationId xmlns:a16="http://schemas.microsoft.com/office/drawing/2014/main" id="{461D5E86-DC7D-4F38-BF89-30572B7AF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0D7A2E59-233E-4238-8474-B566863A3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id="{EBBE9D5C-091C-4104-889C-B310DCC01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4B58D3-7188-4AD5-BEA7-88DD2A2F71A5}"/>
              </a:ext>
            </a:extLst>
          </p:cNvPr>
          <p:cNvCxnSpPr/>
          <p:nvPr/>
        </p:nvCxnSpPr>
        <p:spPr bwMode="auto">
          <a:xfrm>
            <a:off x="4798819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3724275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sau: Luyện tập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512</Words>
  <Application>Microsoft Macintosh PowerPoint</Application>
  <PresentationFormat>Widescreen</PresentationFormat>
  <Paragraphs>164</Paragraphs>
  <Slides>26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等线</vt:lpstr>
      <vt:lpstr>等线</vt:lpstr>
      <vt:lpstr>等线 Light</vt:lpstr>
      <vt:lpstr>#9Slide02 Noi dung dai</vt:lpstr>
      <vt:lpstr>#9Slide07 IcielKoni</vt:lpstr>
      <vt:lpstr>Alef</vt:lpstr>
      <vt:lpstr>Arial</vt:lpstr>
      <vt:lpstr>Arial Narrow</vt:lpstr>
      <vt:lpstr>Calibri</vt:lpstr>
      <vt:lpstr>Catamaran Black</vt:lpstr>
      <vt:lpstr>Catamaran ExtraBold</vt:lpstr>
      <vt:lpstr>Catamaran Medium</vt:lpstr>
      <vt:lpstr>Comfortaa Medium</vt:lpstr>
      <vt:lpstr>Dosis</vt:lpstr>
      <vt:lpstr>iCiel Cadena</vt:lpstr>
      <vt:lpstr>Pacifico</vt:lpstr>
      <vt:lpstr>Showcard Gothic</vt:lpstr>
      <vt:lpstr>Times New Roman</vt:lpstr>
      <vt:lpstr>UTM Cookies</vt:lpstr>
      <vt:lpstr>Math Subject for Elementary - 3rd Grade: Practice Standards by Slidesgo</vt:lpstr>
      <vt:lpstr>1_Office Theme</vt:lpstr>
      <vt:lpstr>Office Theme</vt:lpstr>
      <vt:lpstr>2_Office Theme</vt:lpstr>
      <vt:lpstr>1_Tema de 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Ngọc Thuý</cp:lastModifiedBy>
  <cp:revision>34</cp:revision>
  <dcterms:created xsi:type="dcterms:W3CDTF">2022-07-28T02:09:00Z</dcterms:created>
  <dcterms:modified xsi:type="dcterms:W3CDTF">2024-02-17T15:57:25Z</dcterms:modified>
</cp:coreProperties>
</file>